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1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77B39-82A8-46FE-A645-8E322EECC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75DF6-1A0F-43BB-B9D7-6C6F8E006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43B74-32D3-41E0-B6BD-6459A8B0A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4B6E6-6AC0-4BBB-A4A3-AD272860F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80F8A-C0CB-4539-8D4A-CAD566038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8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8ACA2-3FEF-4784-827A-F99B6FBD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7E357E-F6F3-4F56-9E05-311681F0EF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DD8B3-A14F-4AFB-97F8-2211D4093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22A92-B5E8-4258-858D-FE31ED1C6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D7D97-2D7A-43D0-8403-C6E886E4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8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1BCD23-3817-4D76-86C5-24B5F094B7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F652D-DE9C-4816-A7D6-3FEF67ECB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7802A-58DB-4219-9899-99EFD8D84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0EB4A-377D-442A-A442-0831448BE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7EBA1-A52E-47E7-A445-8F4F1D67E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76DFF-FC5C-4A9B-8DD6-5141C21E6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278E8-43B4-4C16-9FED-8FA7DBFCB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8A575-D167-4616-B6AF-F7AED8F87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D4F75-5C84-4328-8406-B44FAFDDF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DC3D4-0677-4E64-850B-5FF7CD774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8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7D6E9-4403-4B2D-BE0D-1B52CAFC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6FC2D-E036-4F27-B1BC-A47ED046F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300FD-8D43-4B9E-A0C7-9B6856DB7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A4FE7-6136-476E-8455-3D4633B7F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F58AD-DD8B-4921-B977-8E859A42C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6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7D467-EA86-4EAD-B447-371C0E418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62255-EEBE-413D-B6A1-3A5078F5BD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3E4E1-27FD-4B65-A041-46BAE14F7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86D29-7916-4C9A-9577-B7272ECF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EAAFB-EDB4-4405-B73F-87789246A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15959-AE76-4F1E-949C-5D3D28E8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59A5E-9BE2-4289-BEFD-1AFC5FDAF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9A009-4D95-4772-813C-8C846FAA2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FA42F-347A-4320-A111-C4A45775A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EB2EF9-ACBF-4CF9-ADBC-451CF4845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16D379-19E9-4D65-8D79-10BD7A6BFA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8B9F9B-4F4D-4F12-96AC-9EB0E7C7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27BB44-6A5D-45FF-9B25-2AF06ADB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CF4ED9-5123-4522-AA8C-58C136330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3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8D6F-B005-48B8-9458-7ACF3AA02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F48F2C-0A1E-49EF-AB82-25A2AD5E7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0E8F8-AF6C-4EBF-B643-7C6DFE4BE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22BD0-E102-419C-9C19-3DA1DC811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2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E3A396-B79D-41CD-BAC5-1812496AA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95FDBD-CA12-4A75-8D2A-B48002A94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ABE92-5799-40D5-ACAB-D69EB7BC9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A624-D8ED-40B2-95DB-F67D37E44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7C091-F1CE-40BC-8FFD-380511891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5A9FF2-AD46-4535-8528-2562F50A4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B4B01-3FC1-44D7-8564-56D1C4D2E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003F4-0A3C-4906-B7F3-37EF5B3E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123BE-392B-4F7E-A812-BD228BA2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9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6B9F0-29BE-4967-AF08-94AA0D70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8C055-3E55-447A-8381-176FA0057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E4628-E29C-4397-9783-C922027EA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E1630-B38E-4FAA-9854-19EFA91F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33D8F-A2F1-4776-9344-8C06F56D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1B3F3-92B2-44F7-804A-924E0C4B9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3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103F0A-6B89-4DB1-9DEC-32F5A1F8F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5AE00-FE79-4ADD-8EF9-F99ECEAAC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B7CE0-050A-47BD-AE9A-D4036DA43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A4789-B5E3-45FC-86EE-D9724ABDC7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12E70-F0E9-4A2B-A977-048D343E46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A79A8-D5E8-4640-829D-68F5F40A9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FE92B-D8BE-4D76-B372-1565B039B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6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7762D19B-FFC1-4B38-B28A-3FC1AE90E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07412"/>
            <a:ext cx="12192000" cy="65881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Margaret E. Heggan Free Public Library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606 Delsea Dr., Sewell, NJ 08080 </a:t>
            </a:r>
            <a:r>
              <a:rPr kumimoji="0" lang="en-US" altLang="en-US" sz="12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●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856-589-3334 </a:t>
            </a:r>
            <a:r>
              <a:rPr kumimoji="0" lang="en-US" altLang="en-US" sz="12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●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www.hegganlibrary.org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641E8E1-6EC3-4147-898E-8B239927F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739" y="1427832"/>
            <a:ext cx="5216923" cy="128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Come join our conversation about writing!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kumimoji="0" lang="en-US" altLang="en-US" sz="400" b="1" i="1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b="1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Do you like to write?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This is a group for you!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FB8196F-AB98-4728-B73F-1BF4688C7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79" y="5435264"/>
            <a:ext cx="7410451" cy="4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Please register online or contact </a:t>
            </a:r>
            <a:r>
              <a:rPr lang="en-US" alt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the library for assistance.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28B39386-65C5-4AE1-B699-37B94601A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3846"/>
            <a:ext cx="12192000" cy="8289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Thursday, May 12 starting at 5:00 p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</a:rPr>
              <a:t>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51E466D-E6C3-4159-B074-3EFBD3294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117" y="3901296"/>
            <a:ext cx="5979887" cy="597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The Writing Club gives young writers support</a:t>
            </a:r>
            <a:b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to become the next great American writer!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9A87013C-7EF0-46A3-8621-40AA389D8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-87682"/>
            <a:ext cx="12191999" cy="127320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oper Black" panose="0208090404030B020404" pitchFamily="18" charset="0"/>
              </a:rPr>
              <a:t>Writing Club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for Teens &amp; Tweens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9C053F-BD1B-48B1-BBD4-4F80E7660D9A}"/>
              </a:ext>
            </a:extLst>
          </p:cNvPr>
          <p:cNvSpPr txBox="1"/>
          <p:nvPr/>
        </p:nvSpPr>
        <p:spPr>
          <a:xfrm>
            <a:off x="1095412" y="2722575"/>
            <a:ext cx="52169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dirty="0"/>
              <a:t>Join us to explore your achievements, goals, and frustrations with being a writer. </a:t>
            </a:r>
          </a:p>
          <a:p>
            <a:pPr algn="ctr">
              <a:spcAft>
                <a:spcPts val="600"/>
              </a:spcAft>
            </a:pPr>
            <a:r>
              <a:rPr lang="en-US" sz="1400" dirty="0"/>
              <a:t>We'll talk about staying focused and on point.</a:t>
            </a:r>
          </a:p>
          <a:p>
            <a:pPr algn="ctr">
              <a:spcAft>
                <a:spcPts val="600"/>
              </a:spcAft>
            </a:pPr>
            <a:r>
              <a:rPr lang="en-US" sz="1400" dirty="0"/>
              <a:t>We’ll give each other suggestions and support.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5E181E-FAAD-412B-A37A-FDC3B0BD2840}"/>
              </a:ext>
            </a:extLst>
          </p:cNvPr>
          <p:cNvSpPr txBox="1"/>
          <p:nvPr/>
        </p:nvSpPr>
        <p:spPr>
          <a:xfrm>
            <a:off x="7701398" y="3875416"/>
            <a:ext cx="3498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Let’s get writing!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AF114CC-2174-4D1C-8C2F-3B72F8CDEBD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440" y="1600480"/>
            <a:ext cx="3644166" cy="2214969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406477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107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Cooper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Wachter</dc:creator>
  <cp:lastModifiedBy>Barbara Pilling</cp:lastModifiedBy>
  <cp:revision>30</cp:revision>
  <cp:lastPrinted>2022-02-28T17:06:20Z</cp:lastPrinted>
  <dcterms:created xsi:type="dcterms:W3CDTF">2020-11-09T16:22:24Z</dcterms:created>
  <dcterms:modified xsi:type="dcterms:W3CDTF">2022-05-03T17:30:20Z</dcterms:modified>
</cp:coreProperties>
</file>